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Proxima Nova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ProximaNova-regular.fntdata"/><Relationship Id="rId14" Type="http://schemas.openxmlformats.org/officeDocument/2006/relationships/slide" Target="slides/slide8.xml"/><Relationship Id="rId17" Type="http://schemas.openxmlformats.org/officeDocument/2006/relationships/font" Target="fonts/ProximaNova-italic.fntdata"/><Relationship Id="rId16" Type="http://schemas.openxmlformats.org/officeDocument/2006/relationships/font" Target="fonts/ProximaNova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schemas.openxmlformats.org/officeDocument/2006/relationships/font" Target="fonts/ProximaNova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42e3e7cd_1_1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42e3e7cd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5f4b554c_0_1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d5f4b554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d757134a5b_0_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d757134a5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d757134a5b_0_1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d757134a5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d757134a5b_0_2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d757134a5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d757134a5b_0_3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d757134a5b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d757134a5b_0_4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d757134a5b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d757134a5b_0_5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d757134a5b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Google Shape;55;p14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" name="Google Shape;56;p14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Google Shape;60;p1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15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" name="Google Shape;78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5" name="Google Shape;85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21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7" name="Google Shape;87;p21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" name="Google Shape;88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92" name="Google Shape;9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ctrTitle"/>
          </p:nvPr>
        </p:nvSpPr>
        <p:spPr>
          <a:xfrm>
            <a:off x="510450" y="694725"/>
            <a:ext cx="8123100" cy="111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NOGOMETNA</a:t>
            </a:r>
            <a:r>
              <a:rPr lang="en" sz="4700"/>
              <a:t> </a:t>
            </a:r>
            <a:r>
              <a:rPr lang="en" sz="4100"/>
              <a:t>DRUŠTVENA ODGOVORNOST NK ULJANIK</a:t>
            </a:r>
            <a:endParaRPr sz="4100"/>
          </a:p>
        </p:txBody>
      </p:sp>
      <p:sp>
        <p:nvSpPr>
          <p:cNvPr id="105" name="Google Shape;105;p25"/>
          <p:cNvSpPr txBox="1"/>
          <p:nvPr>
            <p:ph idx="1" type="subTitle"/>
          </p:nvPr>
        </p:nvSpPr>
        <p:spPr>
          <a:xfrm>
            <a:off x="510450" y="4370773"/>
            <a:ext cx="8123100" cy="5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06" name="Google Shape;106;p25" title="29e17932-0740-4c0b-bc55-945ead4c846c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2400" y="1918025"/>
            <a:ext cx="3380936" cy="225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 title="12e92b12-578a-4ab7-aeb9-c03c82cd54cc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11" y="1918025"/>
            <a:ext cx="3380936" cy="2252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 txBox="1"/>
          <p:nvPr>
            <p:ph idx="4294967295" type="title"/>
          </p:nvPr>
        </p:nvSpPr>
        <p:spPr>
          <a:xfrm>
            <a:off x="311700" y="283625"/>
            <a:ext cx="3890100" cy="44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1. JEDNAKOST I UKLJUČIVOST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NK Uljanik djeluje kao otvoren i inkluzivan sportski kolektiv koji promiče jednakost i poštivanje svih svojih članova, igrača i djelatnika. Klub osigurava okruženje u kojem su svi dobrodošli bez obzira na dob, podrijetlo ili osobne karakteristike, s posebnim naglaskom na razvoj mladih igrača kroz sve dobne kategorije.</a:t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</p:txBody>
      </p:sp>
      <p:pic>
        <p:nvPicPr>
          <p:cNvPr id="113" name="Google Shape;113;p26" title="IMG_711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1797" y="973950"/>
            <a:ext cx="4641475" cy="3093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/>
          <p:nvPr>
            <p:ph idx="4294967295" type="title"/>
          </p:nvPr>
        </p:nvSpPr>
        <p:spPr>
          <a:xfrm>
            <a:off x="311700" y="283625"/>
            <a:ext cx="3890100" cy="44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2. POLITIKA ANTIRASIZMA I ANTIDISKRIMINACIJE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NK Uljanik jasno se zalaže za nultu toleranciju prema bilo kojem obliku diskriminacije ili neprimjerenog ponašanja. Klub u svom radu promiče vrijednosti fair playa, međusobnog poštovanja i sportskog duha te potiče sve sudionike da se ponašaju u skladu s tim načelima, kako na terenu tako i izvan njega.</a:t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</p:txBody>
      </p:sp>
      <p:pic>
        <p:nvPicPr>
          <p:cNvPr id="119" name="Google Shape;119;p27" title="IMG_710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975300"/>
            <a:ext cx="4637399" cy="3090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"/>
          <p:cNvSpPr txBox="1"/>
          <p:nvPr>
            <p:ph idx="4294967295" type="title"/>
          </p:nvPr>
        </p:nvSpPr>
        <p:spPr>
          <a:xfrm>
            <a:off x="311700" y="283625"/>
            <a:ext cx="3890100" cy="44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3. POLITIKA ZAŠTITE I DOBROBITI DJECE I MLADIH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NK Uljanik veliku pažnju posvećuje radu s djecom i mladima kroz organizirane treninge u svim uzrasnim kategorijama. Treninzi se provode pod vodstvom educiranih trenera, uz naglasak na sigurnost, razvoj i sportski napredak djece.</a:t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</p:txBody>
      </p:sp>
      <p:pic>
        <p:nvPicPr>
          <p:cNvPr id="125" name="Google Shape;125;p28" title="2af4f9bd-81b5-4a27-84e2-434ecb2e83c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3325" y="898100"/>
            <a:ext cx="4637400" cy="3089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>
            <p:ph idx="4294967295" type="title"/>
          </p:nvPr>
        </p:nvSpPr>
        <p:spPr>
          <a:xfrm>
            <a:off x="311700" y="283625"/>
            <a:ext cx="3890100" cy="44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3. POLITIKA ZAŠTITE I DOBROBITI DJECE I MLADIH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Sve kategorije (od početnice do U19) treniraju na novom igralištu na Valkanama, koje je otvoreno u svibnju 2024. godine, a koje je opremljeno umjetnom travom i pratećom infrastrukturom. Djeci su osigurane svlačionice, a svi uvjeti za trening su novi i prilagođeni njihovim potrebama.</a:t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</p:txBody>
      </p:sp>
      <p:pic>
        <p:nvPicPr>
          <p:cNvPr id="131" name="Google Shape;131;p29" title="IMG_714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6600" y="888550"/>
            <a:ext cx="4637399" cy="3090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/>
          <p:nvPr>
            <p:ph idx="4294967295" type="title"/>
          </p:nvPr>
        </p:nvSpPr>
        <p:spPr>
          <a:xfrm>
            <a:off x="311700" y="283625"/>
            <a:ext cx="3890100" cy="44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3. POLITIKA ZAŠTITE I DOBROBITI DJECE I MLADIH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Klub aktivno uključuje djecu u sudjelovanje na raznim turnirima u sklopu svojih aktivnosti, a istovremeno ih potiče na dodatno sportsko angažiranje, uključujući sudjelovanje na kvartovskim turnirima zajedno s prijateljima, čime se dodatno razvija sportski duh i ljubav prema nogometu.</a:t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</p:txBody>
      </p:sp>
      <p:pic>
        <p:nvPicPr>
          <p:cNvPr id="137" name="Google Shape;137;p30" title="IMG_698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2875" y="879000"/>
            <a:ext cx="4637399" cy="3090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1"/>
          <p:cNvSpPr txBox="1"/>
          <p:nvPr>
            <p:ph idx="4294967295" type="title"/>
          </p:nvPr>
        </p:nvSpPr>
        <p:spPr>
          <a:xfrm>
            <a:off x="311700" y="283625"/>
            <a:ext cx="3890100" cy="44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4. POLITIKA DOSTUPNOSTI NOGOMETA ZA SVE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NK Uljanik nastoji omogućiti što većem broju djece i mladih uključivanje u nogometne aktivnosti. Klub kontinuirano radi na razvoju svojih programa kako bi nogomet bio dostupan lokalnoj zajednici te potiče uključivanje djece iz Pule i okolice u sportske aktivnosti.</a:t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</p:txBody>
      </p:sp>
      <p:pic>
        <p:nvPicPr>
          <p:cNvPr id="143" name="Google Shape;143;p31" title="60d32da4-f55b-41af-a63c-e4f7f8695d8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5075" y="649550"/>
            <a:ext cx="4637400" cy="347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2"/>
          <p:cNvSpPr txBox="1"/>
          <p:nvPr>
            <p:ph idx="4294967295" type="title"/>
          </p:nvPr>
        </p:nvSpPr>
        <p:spPr>
          <a:xfrm>
            <a:off x="311700" y="283625"/>
            <a:ext cx="4098900" cy="44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5. POLITIKA ZAŠTITE OKOLIŠA</a:t>
            </a:r>
            <a:endParaRPr sz="15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3"/>
                </a:solidFill>
              </a:rPr>
              <a:t>NK Uljanik u svom djelovanju nastoji postupati odgovorno prema okolišu te potiče racionalno korištenje resursa i održavanje sportskih objekata u skladu s osnovnim ekološkim standardima. </a:t>
            </a:r>
            <a:endParaRPr sz="16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3"/>
                </a:solidFill>
              </a:rPr>
              <a:t>Npr. Uredski papir se ne baca u miješani otpad već se odvaja i reciklira, kao i plastične boce i ambalaža koja se koristi tijekom treninga i utakmica.</a:t>
            </a:r>
            <a:endParaRPr sz="16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3"/>
                </a:solidFill>
              </a:rPr>
              <a:t>Klub će i u budućnosti težiti unaprjeđenju praksi koje doprinose očuvanju okoliša.</a:t>
            </a:r>
            <a:endParaRPr sz="16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</p:txBody>
      </p:sp>
      <p:pic>
        <p:nvPicPr>
          <p:cNvPr id="149" name="Google Shape;149;p32" title="IMG_705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0600" y="1095913"/>
            <a:ext cx="4428600" cy="2951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